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系列共三課：羅騰樹下、何烈山的微聲、回去吧你不是一個人。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只讀出百分比，不讀字跡，讀完放回盒子。說：低電不是失敗，這一課就是為累了的人預備的。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同學可以只聽，不用一起讀。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不用即時回答，帶着問題看以利亞的故事。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簡述背景，不用講太多細節。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讀到第 4 節停一停：以利亞是向神坦白「罷了」。說：如果你也有很累、不想再撐下去的感受，請告訴一位你信任的人，老師和社工都願意陪你。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同學原位站起定格三秒；不想站的可以坐着用手勢。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強調次序：拍醒、食物、休息、再照顧，最後才是「路甚遠」。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三句話宣告：神在你最累時仍愛你；耶穌為你捨命，拯救你；祂復活了，今天邀請你得安息。請清楚說明耶穌復活、今天仍活着。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你不用先振作，才可以到耶穌那裏去。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老師分享真實經歷，重點是神的照顧，三分鐘內。AI 只是建立結構；基督徒老師見證的溫度與感動力，才是領人歸主的關鍵。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默想三步：慢讀馬太福音 11:28 兩次，圈一個詞，在心裏對耶穌說一句話。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可以畫符號代替文字，或抄詩篇 61:2。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行動是回應恩典，不是換取愛。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再說一次求助提示；簡介 Reclaim2K「經歷神的愛」靈修及「跟以利亞聽神微聲」，全部自願。下一課：何烈山的微聲。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羅騰樹下：累了，神先照顧你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跟以利亞重新得力 · 第一課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今日電量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畫一個電池</a:t>
            </a:r>
          </a:p>
          <a:p>
            <a:r>
              <a:rPr sz="2600">
                <a:latin typeface="Microsoft JhengHei"/>
              </a:rPr>
              <a:t>塗上你今天的電量</a:t>
            </a:r>
          </a:p>
          <a:p>
            <a:r>
              <a:rPr sz="2600">
                <a:latin typeface="Microsoft JhengHei"/>
              </a:rPr>
              <a:t>不用寫名字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開課禱告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天父，我們有些人今天很累，有些人提不起勁。</a:t>
            </a:r>
          </a:p>
          <a:p>
            <a:r>
              <a:rPr sz="2600">
                <a:latin typeface="Microsoft JhengHei"/>
              </a:rPr>
              <a:t>謝謝你不用等我們準備好才愛我們。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大問題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當我累到想說「罷了」，</a:t>
            </a:r>
          </a:p>
          <a:p>
            <a:r>
              <a:rPr sz="2600">
                <a:latin typeface="Microsoft JhengHei"/>
              </a:rPr>
              <a:t>神會怎樣對我？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大勝之後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000">
                <a:latin typeface="Microsoft JhengHei"/>
              </a:rPr>
              <a:t>38於是，耶和華降下火來，燒盡燔祭、木柴、石頭、塵土，又燒乾溝裡的水。 39眾民看見了，就俯伏在地，說：「耶和華是 神！耶和華是 神！」</a:t>
            </a:r>
          </a:p>
          <a:p>
            <a:r>
              <a:rPr sz="2600">
                <a:latin typeface="Microsoft JhengHei"/>
              </a:rPr>
              <a:t>— 列王紀上 18:38-39</a:t>
            </a:r>
          </a:p>
          <a:p>
            <a:r>
              <a:rPr sz="2600">
                <a:latin typeface="Microsoft JhengHei"/>
              </a:rPr>
              <a:t>迦密山：神降火，眾民承認耶和華是神</a:t>
            </a:r>
          </a:p>
          <a:p>
            <a:r>
              <a:rPr sz="2600">
                <a:latin typeface="Microsoft JhengHei"/>
              </a:rPr>
              <a:t>下一章：以利亞被恐嚇而逃命</a:t>
            </a:r>
          </a:p>
          <a:p>
            <a:r>
              <a:rPr sz="2600">
                <a:latin typeface="Microsoft JhengHei"/>
              </a:rPr>
              <a:t>高峰之後也會有低谷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羅騰樹下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000">
                <a:latin typeface="Microsoft JhengHei"/>
              </a:rPr>
              <a:t>3以利亞見這光景就起來逃命，到了猶大的別是巴，將僕人留在那裡， 4自己在曠野走了一日的路程，來到一棵羅騰樹下（小樹名，松類；下同），就坐在那裡求死，說：「耶和華啊，罷了！求你取我的性命，因為我不勝於我的列祖。」 5他就躺在羅騰樹下，睡著了。有一個天使拍他，說：「起來吃吧！」 6他觀看，見頭旁有一瓶水與炭火燒的餅，他就吃了喝了，仍然躺下。 7耶和華的使者第二次來拍他，說：「起來吃吧！因為你當走的路甚遠。」 8他就起來吃了喝了，仗著這飲食的力，走了四十晝夜，到了 神的山，就是何烈山。</a:t>
            </a:r>
          </a:p>
          <a:p>
            <a:r>
              <a:rPr sz="2600">
                <a:latin typeface="Microsoft JhengHei"/>
              </a:rPr>
              <a:t>— 列王紀上 19:3-8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原位定格：五個畫面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1 逃命　2 坐在樹下　3 被拍醒</a:t>
            </a:r>
          </a:p>
          <a:p>
            <a:r>
              <a:rPr sz="2600">
                <a:latin typeface="Microsoft JhengHei"/>
              </a:rPr>
              <a:t>4 吃餅喝水　5 起來走路</a:t>
            </a:r>
          </a:p>
          <a:p>
            <a:r>
              <a:rPr sz="2600">
                <a:latin typeface="Microsoft JhengHei"/>
              </a:rPr>
              <a:t>每個畫面：神在這裏做了甚麼？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天使第二次來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000">
                <a:latin typeface="Microsoft JhengHei"/>
              </a:rPr>
              <a:t>5他就躺在羅騰樹下，睡著了。有一個天使拍他，說：「起來吃吧！」 6他觀看，見頭旁有一瓶水與炭火燒的餅，他就吃了喝了，仍然躺下。 7耶和華的使者第二次來拍他，說：「起來吃吧！因為你當走的路甚遠。」</a:t>
            </a:r>
          </a:p>
          <a:p>
            <a:r>
              <a:rPr sz="2600">
                <a:latin typeface="Microsoft JhengHei"/>
              </a:rPr>
              <a:t>— 列王紀上 19:5-7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祂是誰？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凡勞苦擔重擔的人可以到我這裡來，我就使你們得安息。</a:t>
            </a:r>
          </a:p>
          <a:p>
            <a:r>
              <a:rPr sz="2600">
                <a:latin typeface="Microsoft JhengHei"/>
              </a:rPr>
              <a:t>— 馬太福音 11:28</a:t>
            </a:r>
          </a:p>
          <a:p>
            <a:r>
              <a:rPr sz="2600">
                <a:latin typeface="Microsoft JhengHei"/>
              </a:rPr>
              <a:t>耶穌對勞苦擔重擔的人說：到我這裏來</a:t>
            </a:r>
          </a:p>
          <a:p>
            <a:r>
              <a:rPr sz="2600">
                <a:latin typeface="Microsoft JhengHei"/>
              </a:rPr>
              <a:t>祂為你捨命、復活，今天仍給你安息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神的愛先來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惟有基督在我們還作罪人的時候為我們死， 神的愛就在此向我們顯明了。</a:t>
            </a:r>
          </a:p>
          <a:p>
            <a:r>
              <a:rPr sz="2600">
                <a:latin typeface="Microsoft JhengHei"/>
              </a:rPr>
              <a:t>— 羅馬書 5:8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老師時刻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一次很累的時候</a:t>
            </a:r>
          </a:p>
          <a:p>
            <a:r>
              <a:rPr sz="2600">
                <a:latin typeface="Microsoft JhengHei"/>
              </a:rPr>
              <a:t>神怎樣照顧我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如果你不肯定神是否存在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神啊，我不肯定你是否在，</a:t>
            </a:r>
          </a:p>
          <a:p>
            <a:r>
              <a:rPr sz="2600">
                <a:latin typeface="Microsoft JhengHei"/>
              </a:rPr>
              <a:t>但如果你在，請讓我知道你在乎一個這麼累的我。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安息卡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我心裡發昏的時候，我要從地極求告你。求你領我到那比我更高的磐石！</a:t>
            </a:r>
          </a:p>
          <a:p>
            <a:r>
              <a:rPr sz="2600">
                <a:latin typeface="Microsoft JhengHei"/>
              </a:rPr>
              <a:t>— 詩篇 61:2</a:t>
            </a:r>
          </a:p>
          <a:p>
            <a:r>
              <a:rPr sz="2600">
                <a:latin typeface="Microsoft JhengHei"/>
              </a:rPr>
              <a:t>我每天在＿＿＿時候停下五分鐘</a:t>
            </a:r>
          </a:p>
          <a:p>
            <a:r>
              <a:rPr sz="2600">
                <a:latin typeface="Microsoft JhengHei"/>
              </a:rPr>
              <a:t>我想對神說：＿＿＿</a:t>
            </a:r>
          </a:p>
          <a:p>
            <a:r>
              <a:rPr sz="2600">
                <a:latin typeface="Microsoft JhengHei"/>
              </a:rPr>
              <a:t>不用交，也沒有分數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信心×行動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他就起來吃了喝了，仗著這飲食的力，走了四十晝夜，到了 神的山，就是何烈山。</a:t>
            </a:r>
          </a:p>
          <a:p>
            <a:r>
              <a:rPr sz="2600">
                <a:latin typeface="Microsoft JhengHei"/>
              </a:rPr>
              <a:t>— 列王紀上 19:8</a:t>
            </a:r>
          </a:p>
          <a:p>
            <a:r>
              <a:rPr sz="2600">
                <a:latin typeface="Microsoft JhengHei"/>
              </a:rPr>
              <a:t>像以利亞「起來吃了喝了」</a:t>
            </a:r>
          </a:p>
          <a:p>
            <a:r>
              <a:rPr sz="2600">
                <a:latin typeface="Microsoft JhengHei"/>
              </a:rPr>
              <a:t>這星期每天停下五分鐘</a:t>
            </a:r>
          </a:p>
          <a:p>
            <a:r>
              <a:rPr sz="2600">
                <a:latin typeface="Microsoft JhengHei"/>
              </a:rPr>
              <a:t>向神說一句真心話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收結禱告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主耶穌，你說勞苦擔重擔的可以到你那裏去。</a:t>
            </a:r>
          </a:p>
          <a:p>
            <a:r>
              <a:rPr sz="2600">
                <a:latin typeface="Microsoft JhengHei"/>
              </a:rPr>
              <a:t>我今天就到你那裏，求你給我安息。阿們。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