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上一課：羅騰樹下，神先照顧以利亞。今天：以利亞走到何烈山。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可配合網頁 reclaim2k.org/elijah-horeb 的調音台播放聲音。音量先調低。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同學可以只聽。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帶着問題進入經文。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以利亞走了四十晝夜到何烈山，在洞中過夜。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讀到「只剩下我一個」時提醒：你不是一個人，可以找老師或社工傾談。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每段後讀出「耶和華卻不在……中」。不想站的同學可以坐着做手勢。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思高本譯作「輕微細弱的風聲」。神選擇溫柔地說話。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輪讀：老師讀神的問題，全班讀以利亞的回答。兩次回答一樣，神沒有責備。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清楚說明：耶穌為羊捨命、又復活，今天仍溫柔地呼喚每一個人。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專注力短的同學可以數五次呼吸。如果你不肯定神是否存在，可以說：如果你在，請讓我知道。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不收回、不閱讀。可以畫符號。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第一課是五分鐘安息，今天加到十分鐘。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簡介 Reclaim2K「如何聆聽神的聲音」靈修。下一課：回去吧，你不是一個人。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何烈山的微聲：在喧鬧中聽見神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跟以利亞重新得力 · 第二課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聲音調音台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手機通知　群組訊息</a:t>
            </a:r>
          </a:p>
          <a:p>
            <a:r>
              <a:rPr sz="2600">
                <a:latin typeface="Microsoft JhengHei"/>
              </a:rPr>
              <a:t>短片　測驗鐘</a:t>
            </a:r>
          </a:p>
          <a:p>
            <a:r>
              <a:rPr sz="2600">
                <a:latin typeface="Microsoft JhengHei"/>
              </a:rPr>
              <a:t>哪一種最大聲？用手指告訴我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開課禱告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天父，我們身邊有很多聲音，心裏也很吵。</a:t>
            </a:r>
          </a:p>
          <a:p>
            <a:r>
              <a:rPr sz="2600">
                <a:latin typeface="Microsoft JhengHei"/>
              </a:rPr>
              <a:t>求你讓我們安靜下來，聽見你溫柔的聲音。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大問題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生活這麼吵，</a:t>
            </a:r>
          </a:p>
          <a:p>
            <a:r>
              <a:rPr sz="2600">
                <a:latin typeface="Microsoft JhengHei"/>
              </a:rPr>
              <a:t>神在哪裏對我說話？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你在這裏做甚麼？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他在那裡進了一個洞，就住在洞中。耶和華的話臨到他說：「以利亞啊，你在這裡做甚麼？」</a:t>
            </a:r>
          </a:p>
          <a:p>
            <a:r>
              <a:rPr sz="2600">
                <a:latin typeface="Microsoft JhengHei"/>
              </a:rPr>
              <a:t>— 列王紀上 19:9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以利亞的回答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000">
                <a:latin typeface="Microsoft JhengHei"/>
              </a:rPr>
              <a:t>他說：「我為耶和華─萬軍之 神大發熱心；因為以色列人背棄了你的約，毀壞了你的壇，用刀殺了你的先知，只剩下我一個人，他們還要尋索我的命。」</a:t>
            </a:r>
          </a:p>
          <a:p>
            <a:r>
              <a:rPr sz="2600">
                <a:latin typeface="Microsoft JhengHei"/>
              </a:rPr>
              <a:t>— 列王紀上 19:10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何烈山聲音之旅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🌬️ 烈風：原位搖擺</a:t>
            </a:r>
          </a:p>
          <a:p>
            <a:r>
              <a:rPr sz="2600">
                <a:latin typeface="Microsoft JhengHei"/>
              </a:rPr>
              <a:t>🌋 地震：輕拍桌面</a:t>
            </a:r>
          </a:p>
          <a:p>
            <a:r>
              <a:rPr sz="2600">
                <a:latin typeface="Microsoft JhengHei"/>
              </a:rPr>
              <a:t>🔥 烈火：雙手晃動</a:t>
            </a:r>
          </a:p>
          <a:p>
            <a:r>
              <a:rPr sz="2600">
                <a:latin typeface="Microsoft JhengHei"/>
              </a:rPr>
              <a:t>🤫 微小的聲音：停下來聽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微小的聲音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000">
                <a:latin typeface="Microsoft JhengHei"/>
              </a:rPr>
              <a:t>11耶和華說：「你出來站在山上，在我面前。」那時耶和華從那裡經過，在他面前有烈風大作，崩山碎石，耶和華卻不在風中；風後地震，耶和華卻不在其中； 12地震後有火，耶和華也不在火中；火後有微小的聲音。</a:t>
            </a:r>
          </a:p>
          <a:p>
            <a:r>
              <a:rPr sz="2600">
                <a:latin typeface="Microsoft JhengHei"/>
              </a:rPr>
              <a:t>— 列王紀上 19:11-12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神再問一次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以利亞聽見，就用外衣蒙上臉，出來站在洞口。有聲音向他說：「以利亞啊，你在這裡做甚麼？」</a:t>
            </a:r>
          </a:p>
          <a:p>
            <a:r>
              <a:rPr sz="2600">
                <a:latin typeface="Microsoft JhengHei"/>
              </a:rPr>
              <a:t>— 列王紀上 19:13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祂是誰？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我的羊聽我的聲音，我也認識他們，他們也跟著我。</a:t>
            </a:r>
          </a:p>
          <a:p>
            <a:r>
              <a:rPr sz="2600">
                <a:latin typeface="Microsoft JhengHei"/>
              </a:rPr>
              <a:t>— 約翰福音 10:27</a:t>
            </a:r>
          </a:p>
          <a:p>
            <a:r>
              <a:rPr sz="2600">
                <a:latin typeface="Microsoft JhengHei"/>
              </a:rPr>
              <a:t>耶穌是好牧人</a:t>
            </a:r>
          </a:p>
          <a:p>
            <a:r>
              <a:rPr sz="2600">
                <a:latin typeface="Microsoft JhengHei"/>
              </a:rPr>
              <a:t>祂認得我的名字</a:t>
            </a:r>
          </a:p>
          <a:p>
            <a:r>
              <a:rPr sz="2600">
                <a:latin typeface="Microsoft JhengHei"/>
              </a:rPr>
              <a:t>祂的羊聽祂的聲音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一分鐘靜默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耶和華又來站著，像前三次呼喚說：「撒母耳啊！撒母耳啊！」撒母耳回答說：「請說，僕人敬聽！」</a:t>
            </a:r>
          </a:p>
          <a:p>
            <a:r>
              <a:rPr sz="2600">
                <a:latin typeface="Microsoft JhengHei"/>
              </a:rPr>
              <a:t>— 撒母耳記上 3:10</a:t>
            </a:r>
          </a:p>
          <a:p>
            <a:r>
              <a:rPr sz="2600">
                <a:latin typeface="Microsoft JhengHei"/>
              </a:rPr>
              <a:t>手按心口</a:t>
            </a:r>
          </a:p>
          <a:p>
            <a:r>
              <a:rPr sz="2600">
                <a:latin typeface="Microsoft JhengHei"/>
              </a:rPr>
              <a:t>心裏重複：請說，我在聽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給神的回答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神問我「你在這裏做甚麼？」</a:t>
            </a:r>
          </a:p>
          <a:p>
            <a:r>
              <a:rPr sz="2600">
                <a:latin typeface="Microsoft JhengHei"/>
              </a:rPr>
              <a:t>我想誠實地說……</a:t>
            </a:r>
          </a:p>
          <a:p>
            <a:r>
              <a:rPr sz="2600">
                <a:latin typeface="Microsoft JhengHei"/>
              </a:rPr>
              <a:t>這張卡只屬於你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信心×行動：數碼安息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你們要休息，要知道我是 神！我必在外邦中被尊崇，在遍地上也被尊崇。</a:t>
            </a:r>
          </a:p>
          <a:p>
            <a:r>
              <a:rPr sz="2600">
                <a:latin typeface="Microsoft JhengHei"/>
              </a:rPr>
              <a:t>— 詩篇 46:10</a:t>
            </a:r>
          </a:p>
          <a:p>
            <a:r>
              <a:rPr sz="2600">
                <a:latin typeface="Microsoft JhengHei"/>
              </a:rPr>
              <a:t>每天十分鐘手機靜音反轉</a:t>
            </a:r>
          </a:p>
          <a:p>
            <a:r>
              <a:rPr sz="2600">
                <a:latin typeface="Microsoft JhengHei"/>
              </a:rPr>
              <a:t>讀一節經文</a:t>
            </a:r>
          </a:p>
          <a:p>
            <a:r>
              <a:rPr sz="2600">
                <a:latin typeface="Microsoft JhengHei"/>
              </a:rPr>
              <a:t>說：請說，我在聽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收結禱告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600">
                <a:latin typeface="Microsoft JhengHei"/>
              </a:rPr>
              <a:t>好牧人耶穌，你認得我的名字。</a:t>
            </a:r>
          </a:p>
          <a:p>
            <a:r>
              <a:rPr sz="2600">
                <a:latin typeface="Microsoft JhengHei"/>
              </a:rPr>
              <a:t>這星期我願意每天停下來，聽你說話。阿們。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