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以馬忤斯路上遇見主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Meeting the Risen Lord on the Road to Emmaus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中三至中四 · 三課系列 ＋ 視藝 × 聖經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網上課堂：reclaim2k.org/emmaus</a:t>
            </a:r>
          </a:p>
          <a:p>
            <a:pPr>
              <a:spcAft>
                <a:spcPts val="1000"/>
              </a:spcAft>
              <a:defRPr sz="1800">
                <a:solidFill>
                  <a:srgbClr val="FFFFFF"/>
                </a:solidFill>
              </a:defRPr>
            </a:pPr>
            <a:r>
              <a:t>3D 遊戲：reclaim2k.org/emmaus-game　互動板：reclaim2k.org/emmaus-board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第一課　眼睛迷糊了：同行的陌生人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Lesson 1 · Listen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大問題：他們為甚麼認不出耶穌？今天又為甚麼有人看不見祂？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路加福音 24:13-24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網頁：reclaim2k.org/emmaus-1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課堂流程 · 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3′　開場：路上的腳步聲（網頁聲音）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3′　微電影《十一公里》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希望卡「我們素來所盼望的……」（24:21）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3D 遊戲第 1 章＋偵探案件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8′　調查：今天為甚麼有人看不見耶穌？（其他經文）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8′　二人同行對話（4 站 × 2 分鐘）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老師見證＋收結禱告＋第一週路上日記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經文 · 第一課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和合本 · FHL 聖經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正談論相問的時候，耶穌親自就近他們，和他們同行；（路加福音 24:15）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只是他們的眼睛迷糊了，不認識他。（路加福音 24:16）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耶穌對他們說：「你們走路彼此談論的是甚麼事呢？」他們就站住，臉上帶著愁容。（路加福音 24:17）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第二課　心裏火熱：從摩西和眾先知起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Lesson 2 · The Word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大問題：為甚麼基督「必須」受害、復活？整本聖經怎樣指向祂？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路加福音 24:25-29, 44-46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網頁：reclaim2k.org/emmaus-2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課堂流程 · 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2′　心的溫度計（只在裝置）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15′　3D 遊戲第 2 章：七卷書卷＋書架分類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為甚麼「必須」？（24:26）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是傳說嗎？證據時間線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8′　額外環節：你也可以問耶穌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三顆火熱的心＋老師見證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留下來吧！3D 第 3 章＋手機齊按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經文 · 第二課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和合本 · FHL 聖經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基督這樣受害，又進入他的榮耀，豈不是應當的嗎？」（路加福音 24:26）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於是從摩西和眾先知起，凡經上所指著自己的話都給他們講解明白了。（路加福音 24:27）</a:t>
            </a:r>
          </a:p>
          <a:p>
            <a:pPr>
              <a:spcAft>
                <a:spcPts val="1000"/>
              </a:spcAft>
              <a:defRPr sz="1800">
                <a:solidFill>
                  <a:srgbClr val="FFFFFF"/>
                </a:solidFill>
              </a:defRPr>
            </a:pPr>
            <a:r>
              <a:t>耶穌對他們說：「這就是我從前與你們同在之時所告訴你們的話說：摩西的律法、先知的書，和詩篇上所記的，凡指著我的話都必須應驗。」（路加福音 24:44）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第三課　眼睛明亮了：在擘餅的時候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Lesson 3 · Sent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大問題：今天，人怎樣認出復活的耶穌？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路加福音 24:30-35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網頁：reclaim2k.org/emmaus-3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課堂流程 · 第三課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紙餅：一、二、三，擘開！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6′　3D 遊戲第 4 章：晚飯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8′　微電影《恩典外賣》→ 收據 → 小食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6′　祂為甚麼不見了？＋眼睛明亮體感時刻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八把鑰匙＋3D 第 5 章：跑回耶路撒冷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我會告訴誰？＋回應禱告（自願）＋老師見證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經文 · 第三課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和合本 · FHL 聖經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到了坐席的時候，耶穌拿起餅來，祝謝了，擘開，遞給他們。（路加福音 24:30）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他們的眼睛明亮了，這才認出他來。忽然耶穌不見了。（路加福音 24:31）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他們彼此說：「在路上，他和我們說話，給我們講解聖經的時候，我們的心豈不是火熱的嗎？」（路加福音 24:32）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視藝 × 聖經　以馬忤斯畫廊：卡拉瓦喬《以馬忤斯的晚餐》（1606）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Visual Arts × Bible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大問題：畫家怎樣用光、構圖、色彩和手勢，畫出「眼睛明亮了」的一刻？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路加福音 24:30-31；馬可福音 16:12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網頁：reclaim2k.org/emmaus-art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課堂流程 · 視藝 × 聖經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3′　入口：探索員原地踏步走進畫廊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第一眼五秒、故事的一刻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光、構圖、色彩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耶穌的手和臉、右邊門徒、背向我們的門徒、旅店主人和老婦、靜物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5′　畫家的故事；延伸：林布蘭特 1628 / 1648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10′　任務：一道光的定格（5 人一組）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經文 · 視藝 × 聖經</a:t>
            </a:r>
          </a:p>
          <a:p>
            <a:pPr>
              <a:defRPr sz="1800">
                <a:solidFill>
                  <a:srgbClr val="E9DEF8"/>
                </a:solidFill>
              </a:defRPr>
            </a:pPr>
            <a:r>
              <a:t>和合本 · FHL 聖經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到了坐席的時候，耶穌拿起餅來，祝謝了，擘開，遞給他們。（路加福音 24:30）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他們的眼睛明亮了，這才認出他來。忽然耶穌不見了。（路加福音 24:31）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這事以後，門徒中間有兩個人往鄉下去。走路的時候，耶穌變了形像，向他們顯現。（馬可福音 16:12）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D27A"/>
                </a:solidFill>
              </a:defRPr>
            </a:pPr>
            <a:r>
              <a:t>回應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你若口裡認耶穌為主，心裡信 神叫他從死裡復活，就必得救。（羅馬書 10:9）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「主耶穌，謝謝你為我死、又復活。我想認識真實的你。求你開我的眼睛，與我同行。阿們。」</a:t>
            </a:r>
          </a:p>
          <a:p>
            <a:pPr>
              <a:spcAft>
                <a:spcPts val="1000"/>
              </a:spcAft>
              <a:defRPr sz="2200">
                <a:solidFill>
                  <a:srgbClr val="FFFFFF"/>
                </a:solidFill>
              </a:defRPr>
            </a:pPr>
            <a:r>
              <a:t>（自願，絕不勉強）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