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配合 reclaim2k.org/eternity-2（好人量尺、罪的足跡、短片）。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先禱告。本課不是要嚇人，而是要明白神的愛與人的選擇。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匿名評分（網頁），只讀平均數。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肯定「不公平」的感受：天堂不是工資，而是禮物（羅6:23）。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神仍主動問：「你在哪裏？」請同學把足跡連到今天的情況（只寫情況，不寫人）。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播放原創短片《門把在裏面》（約2分30秒，reclaim2k.org/eternity-2）。參考亨特《世界之光》（1853）。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圈出「不是要定世人的罪」。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圈出「愛黑暗」。審判是人拒絕光被顯明出來。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最大的失落：永遠離開主的面。十字架上，耶穌承受了與父神隔絕的痛苦，好讓我們不必永遠離開神。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強調神主動、先愛。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佈道家個案（愛德華滋、慕迪、宋尚節、葛培理）只講背景及重點，不朗讀恐怖段落，不模仿施壓手法；年份及引述請老師核對（見教學手冊）。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老師分享一段親身經歷（約兩分鐘）。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私人，不需交出。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這是邀請，不是要求；不開門的人不是壞人，神仍然愛他。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為自己及所愛的人禱告。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800" b="1">
                <a:solidFill>
                  <a:srgbClr val="F0B45A"/>
                </a:solidFill>
                <a:latin typeface="Microsoft JhengHei"/>
              </a:rPr>
              <a:t>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73736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信仰與生命意義 · 第二課</a:t>
            </a:r>
          </a:p>
          <a:p>
            <a:pPr algn="ctr"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選擇永遠離開最愛你的神？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開始之前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不播放恐怖圖像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不判斷任何人，包括家人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需要傾談：老師、社工、撒瑪利亞防止自殺會 2389 2222、精神健康支援熱線 18111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好人量尺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熱心義工 · 曾作弊一次的同學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不信神但救人無數的醫生 · 臨終悔改的犯人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我自己（只在心裏評）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8 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神的標準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「所以，你們要完全，像你們的天父完全一樣。」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馬太福音 5:48（和合本）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世人都犯了罪，虧缺了神的榮耀（羅3:23）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9 題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十字架上的犯人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「就說：「耶穌啊，你得國降臨的時候，求你記念我！」 耶穌對他說：「我實在告訴你，今日你要同我在樂園裡了。」」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路加福音 23:42-43（和合本）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禮物，不是工資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罪的足跡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F4F0FF"/>
                </a:solidFill>
                <a:latin typeface="Microsoft JhengHei"/>
              </a:rPr>
              <a:t>「他們二人的眼睛就明亮了，才知道自己是赤身露體，便拿無花果樹的葉子為自己編做裙子。 天起了涼風，耶和華 神在園中行走。那人和他妻子聽見 神的聲音，就藏在園裡的樹木中，躲避耶和華 神的面。 耶和華 神呼喚那人，對他說：「你在哪裡？」 他說：「我在園中聽見你的聲音，我就害怕；因為我赤身露體，我便藏了。」」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創世記 3:7-10（和合本）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羞恥　躲藏　推卸　隔離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10 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短片：門把在裏面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「看哪，我站在門外叩門，若有聽見我聲音就開門的，我要進到他那裡去，我與他，他與我一同坐席。」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啟示錄 3:20（和合本）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留意：門把在哪一邊？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神愛世人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>
                <a:solidFill>
                  <a:srgbClr val="F4F0FF"/>
                </a:solidFill>
                <a:latin typeface="Microsoft JhengHei"/>
              </a:rPr>
              <a:t>「神愛世人，甚至將他的獨生子賜給他們，叫一切信他的，不致滅亡，反得永生。 因為 神差他的兒子降世，不是要定世人的罪（或譯：審判世人；下同），乃是要叫世人因他得救。」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約翰福音 3:16-17（和合本）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11 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光來了，人卻……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「光來到世間，世人因自己的行為是惡的，不愛光，倒愛黑暗，定他們的罪就是在此。」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約翰福音 3:19（和合本）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13 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地獄是甚麼？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「他們要受刑罰，就是永遠沉淪，離開主的面和他權能的榮光。」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帖撒羅尼迦後書 1:9（和合本）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永火原是為魔鬼和牠的使者預備的（太25:41）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11–12 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神在永恆之前的心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「主所應許的尚未成就，有人以為他是耽延，其實不是耽延，乃是寬容你們，不願有一人沉淪，乃願人人都悔改。」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彼得後書 3:9（和合本）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創立世界以前，已在基督裏揀選我們（弗1:4）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14 題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知罪，不是恐懼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聖靈叫人知罪（約16:8）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依着神意的憂愁，生出沒有後悔的悔改（林後7:10）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如今在基督裏的，就不定罪了（羅8:1）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15 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老師時刻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「於是起來，往他父親那裡去。相離還遠，他父親看見，就動了慈心，跑去抱著他的頸項，連連與他親嘴。」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路加福音 15:20（和合本）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我曾經把門鎖上……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開門卡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耶穌，我聽見你在叩門。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我想為你打開的一扇門是……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16 題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（可選）接受耶穌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主耶穌，我承認我需要你，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我相信你為我死又復活，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我願意開門，接受你作我的主。阿們。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第二課 · 地獄：門把在裏面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收結禱告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「主所應許的尚未成就，有人以為他是耽延，其實不是耽延，乃是寬容你們，不願有一人沉淪，乃願人人都悔改。」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彼得後書 3:9（和合本）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下一課：天堂──神親自擦乾眼淚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