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配合 reclaim2k.org/eternity-3（文字雲、七個「不再」、見證短片清單）。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先禱告。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匿名文字雲（網頁），老師先過濾。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如果天堂有一切卻沒有神，還是天堂嗎？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聖城從天而降：天堂是神來到人間，不是人逃到雲上。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讀到「不再有死亡」時停一停，讀詩56:8：神記得每一滴眼淚。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生命泉的水白白賜給口渴的人。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再讀路23:43：十字架上的犯人。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播放一段已核實的見證短片（老師預覽後選約3分鐘，清單在 /eternity-earth）。信仰建基於基督復活及聖經，不是建基於經驗。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reclaim2k.org/eternity-3 播放《最後一滴眼淚》。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將來神要擦乾眼淚；今天我們可以去擦乾別人的眼淚。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「如同行在天上」正是在地若天的出處。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不評分、不排名；分享只限自願。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老師分享一段親身經歷（約兩分鐘）。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回顧三課，溫柔邀請；收集第24題疑問卡。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這是邀請，不是要求；網頁上有私人的接受耶穌頁。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一頁功課紙：Eternity-在地若天-功課.docx。可播放 HKACM《在地若天》歌詞影片作結。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800" b="1">
                <a:solidFill>
                  <a:srgbClr val="F0B45A"/>
                </a:solidFill>
                <a:latin typeface="Microsoft JhengHei"/>
              </a:rPr>
              <a:t>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73736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信仰與生命意義 · 第三課</a:t>
            </a:r>
          </a:p>
          <a:p>
            <a:pPr algn="ctr"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在地若天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開始之前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今天會談及天堂與離世的親人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你可以只聆聽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需要傾談：老師、社工、撒瑪利亞防止自殺會 2389 2222、精神健康支援熱線 18111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你心目中的天堂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用一至三個詞形容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天堂的中心是誰？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17 題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神要與人同住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「我聽見有大聲音從寶座出來說：看哪， 神的帳幕在人間。他要與人同住，他們要作他的子民。 神要親自與他們同在，作他們的 神。」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啟示錄 21:3（和合本）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17 題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新天新地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F4F0FF"/>
                </a:solidFill>
                <a:latin typeface="Microsoft JhengHei"/>
              </a:rPr>
              <a:t>「我又看見一個新天新地；因為先前的天地已經過去了，海也不再有了。 我又看見聖城新耶路撒冷由 神那裡從天而降，預備好了，就如新婦妝飾整齊，等候丈夫。」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啟示錄 21:1-2（和合本）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七個「不再」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「神要擦去他們一切的眼淚；不再有死亡，也不再有悲哀、哭號、疼痛，因為以前的事都過去了。」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啟示錄 21:4（和合本）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🌊 海　💧 眼淚　⚰️ 死亡　😞 悲哀　😭 哭號　🩹 疼痛　🌙 黑夜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18 題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我將一切都更新了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F4F0FF"/>
                </a:solidFill>
                <a:latin typeface="Microsoft JhengHei"/>
              </a:rPr>
              <a:t>「坐寶座的說：看哪，我將一切都更新了！」又說：「你要寫上；因這些話是可信的，是真實的。」 他又對我說：「都成了！我是阿拉法，我是俄梅戛；我是初，我是終。我要將生命泉的水白白賜給那口渴的人喝。」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啟示錄 21:5-6（和合本）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你憑甚麼進天堂？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「耶穌說：我就是道路、真理、生命；若不藉著我，沒有人能到父那裡去。」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約翰福音 14:6（和合本）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好人量尺記得嗎？禮物，不是工資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19 題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見證分辨三問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「亞伯拉罕說：『若不聽從摩西和先知的話，就是有一個從死裡復活的，他們也是不聽勸。』」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路加福音 16:31（和合本）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與聖經一致嗎？焦點是耶穌嗎？帶來愛與悔改嗎？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20 題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短片：最後一滴眼淚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原創短片（約2分16秒）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神親自擦乾眼淚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死亡被得勝吞滅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F4F0FF"/>
                </a:solidFill>
                <a:latin typeface="Microsoft JhengHei"/>
              </a:rPr>
              <a:t>「這必朽壞的既變成不朽壞的，這必死的既變成不死的，那時經上所記「死被得勝吞滅」的話就應驗了。 死啊！你得勝的權勢在哪裡？死啊！你的毒鉤在哪裡？ 死的毒鉤就是罪，罪的權勢就是律法。 感謝 神，使我們藉著我們的主耶穌基督得勝。」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哥林多前書 15:54-57（和合本）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在地若天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>
                <a:solidFill>
                  <a:srgbClr val="F4F0FF"/>
                </a:solidFill>
                <a:latin typeface="Microsoft JhengHei"/>
              </a:rPr>
              <a:t>「願你的國降臨；願你的旨意行在地上，如同行在天上。」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馬太福音 6:10（和合本）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21 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七天在地若天挑戰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每天禱告：願你的國降臨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每天一個擦乾別人眼淚的細小行動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挑戰卡只給自己看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22 題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老師時刻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>
                <a:solidFill>
                  <a:srgbClr val="F4F0FF"/>
                </a:solidFill>
                <a:latin typeface="Microsoft JhengHei"/>
              </a:rPr>
              <a:t>「你們心裡不要憂愁；你們信 神，也當信我。 在我父的家裡有許多住處；若是沒有，我就早已告訴你們了。我去原是為你們預備地方去。 我若去為你們預備了地方，就必再來接你們到我那裡去，我在哪裡，叫你們也在那裡。」</a:t>
            </a:r>
          </a:p>
          <a:p>
            <a:pPr>
              <a:spcAft>
                <a:spcPts val="1400"/>
              </a:spcAft>
            </a:pPr>
            <a:r>
              <a:rPr sz="1800">
                <a:solidFill>
                  <a:srgbClr val="C9C2E2"/>
                </a:solidFill>
                <a:latin typeface="Microsoft JhengHei"/>
              </a:rPr>
              <a:t>—— 約翰福音 14:1-3（和合本）</a:t>
            </a:r>
          </a:p>
          <a:p>
            <a:pPr>
              <a:spcAft>
                <a:spcPts val="800"/>
              </a:spcAft>
            </a:pPr>
            <a:r>
              <a:rPr sz="2200">
                <a:solidFill>
                  <a:srgbClr val="F4F0FF"/>
                </a:solidFill>
                <a:latin typeface="Microsoft JhengHei"/>
              </a:rPr>
              <a:t>天堂的盼望怎樣改變我今天的選擇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三課，一個旅程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死亡不是終點：耶穌復活了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門把在裏面：耶穌一直在叩門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神親自擦乾眼淚：有一個家為你預備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880" y="6172200"/>
            <a:ext cx="26517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600">
                <a:solidFill>
                  <a:srgbClr val="F0B45A"/>
                </a:solidFill>
                <a:latin typeface="Microsoft JhengHei"/>
              </a:rPr>
              <a:t>📝 工作紙 第 23 題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（可選）接受耶穌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主耶穌，我相信你為我死又復活，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我願意接受你作我的救主和生命的主，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求你帶我回家，也使用我在地上活出天上的愛。阿們。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22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>
                <a:solidFill>
                  <a:srgbClr val="C9C2E2"/>
                </a:solidFill>
                <a:latin typeface="Microsoft JhengHei"/>
              </a:rPr>
              <a:t>第三課 · 天堂：神親自擦乾眼淚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73152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F0B45A"/>
                </a:solidFill>
                <a:latin typeface="Microsoft JhengHei"/>
              </a:rPr>
              <a:t>延伸：在地若天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6070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功課或小組匯報（由老師決定）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選一段見證短片 · 三題反思 · 七天實踐 · 50字</a:t>
            </a:r>
          </a:p>
          <a:p>
            <a:pPr>
              <a:spcAft>
                <a:spcPts val="800"/>
              </a:spcAft>
            </a:pPr>
            <a:r>
              <a:rPr sz="2600">
                <a:solidFill>
                  <a:srgbClr val="F4F0FF"/>
                </a:solidFill>
                <a:latin typeface="Microsoft JhengHei"/>
              </a:rPr>
              <a:t>reclaim2k.org/eternity-earth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