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5DA2"/>
                </a:solidFill>
              </a:rPr>
              <a:t>信心跳躍歌唱 · Your Way's Better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Forrest Frank × 亞伯拉罕 — a modern follower of Abraham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Reclaim2K「AI 聖經課程」· 信心偉人堂 第二課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Reclaim2k Secondary School  [ 貴校請填上校名 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D166"/>
                </a:solidFill>
              </a:rPr>
              <a:t>聖經：亞伯拉罕的信心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創 12:1-4：離開本地本族，往「我所要指示你的地」（只有應許）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創 15:5-6：他信神，神以此為他的義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經文四版本：和合本 / NIV / 思高 / NABRE（基督教·天主教·中英）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D166"/>
                </a:solidFill>
              </a:rPr>
              <a:t>我的信心行動計劃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像亞伯拉罕：離開一個「吾珥」、緊握一個未見的應許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跳舞只是其中一種方式：為朋友得救禱告、創作、服侍、分享、邀請、背金句、善舉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錄下舞蹈交老師 → 驚喜獎勵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D166"/>
                </a:solidFill>
              </a:rPr>
              <a:t>結束禱告 · Closing Prayer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「主耶穌，祢的道路更美好。求祢幫我放下各樣重擔，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奔那擺在我前頭的路程，仰望祢——我信心創始成終的主。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給我勇氣像亞伯拉罕，踏出一步跟隨祢。阿們。」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— 希伯來書 12:1-2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D166"/>
                </a:solidFill>
              </a:rPr>
              <a:t>希伯來書 12:1-2 · Our framing verse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「我們既有這許多的見證人，如同雲彩圍著我們，就當放下各樣的重擔……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奔那擺在我們前頭的路程，仰望為我們信心創始成終的耶穌。」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動畫以此金句為始為終 — 我們是信心接力賽的一員。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D166"/>
                </a:solidFill>
              </a:rPr>
              <a:t>學習目標 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認識亞伯拉罕的信心（創 12、15）與希伯來書 12「信心接力」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用全身動作表達並記憶信心真理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願意對神說「祢的道路更美好」，踏出一步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D166"/>
                </a:solidFill>
              </a:rPr>
              <a:t>導入 · The Hook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蒙眼藍圖：蒙眼畫一間完美的房子 → 一定歪斜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我們以為能自己規劃人生；不望向造物主，藍圖就亂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問：你在世界搜尋甚麼來令自己開心 / 被接納？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5DA2"/>
                </a:solidFill>
              </a:rPr>
              <a:t>主打歌 · Your Way's Better (2024)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一個艱難日子的禱告，變成旋律，3 小時寫成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副歌：「我踏遍全世界，直到頭都痛……先發現，原來祢的道路更美好。」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播放官方 MV（YouTube）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D166"/>
                </a:solidFill>
              </a:rPr>
              <a:t>Forrest 的見證 · Testimony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Surfaces 爆紅 → Baylor 遠離信仰、焦慮 → 校旁教會重遇神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事業高峰向大量機會「說不」→ 安靜季節寫出這首歌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宣布不再領業界獎項，只為榮耀耶穌；曾見證斷背神蹟康復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5DA2"/>
                </a:solidFill>
              </a:rPr>
              <a:t>為何爆紅 · Why so viral?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David Myers &amp; Bridgette Nicole 編舞，25 萬+ TikTok 影片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Billboard Hot 100 #61 · #1 Hot Christian · RIAA 金唱片（2025）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Dove 年度歌曲 + 年度藝人 · Lyric 片 70M+ 觀看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核心＝把控制交給神，正對應歌詞與亞伯拉罕的信心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D166"/>
                </a:solidFill>
              </a:rPr>
              <a:t>三個全身體感動作 · MediaPipe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① 高舉雙手 Arms to Heaven（全臂向天）= 全然敬拜與投降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② 交叉 → 打開 Cross→Open = 由自己掌控到交託（像亞伯拉罕離開吾珥）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③ T 字展翅 Wings out = 放下各樣重擔，奔那擺在前頭的路程（希 12:1）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▶ 可播放音樂，邊聽邊跟住跳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0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xmlns:ns0="http://schemas.openxmlformats.org/wordprocessingml/2006/main" sz="3000" b="1" ns0:eastAsia="Microsoft JhengHei">
                <a:solidFill>
                  <a:srgbClr val="FF5DA2"/>
                </a:solidFill>
              </a:rPr>
              <a:t>病毒舞步 + Instagram 挑戰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招牌動作：右手上、左手上 → 踢腳擺胯 → 交叉跳 → step-touch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#YourWaysBetterChallenge：用 IG 內置音樂庫（Meta 授權）合法加歌到個人 Reel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步驟：IG → ＋ → Reel → 音樂 🎵 → 搜『Your Way's Better Forrest Frank』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5EEFE"/>
                </a:solidFill>
              </a:rPr>
              <a:t>• ⚠️ 先問家長/老師；個人非商業用途；保持得體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