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6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誰在看我？爬上桑樹，找到耶穌眼中的我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Who Is Looking at Me? Climbing the Tree to Find How Jesus Sees Me</a:t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/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爸媽、朋友、老師怎樣看我？耶穌又怎樣看我？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開課禱告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主，我有時覺得自己很小、沒有人看見。求你在這一課讓我知道你怎樣看我。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FA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📖 路加福音 19:5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耶穌到了那裡，抬頭一看，對他說：「撒該，快下來！今天我必住在你家裡。」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和合本（FHL 核實）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86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👑 祂是誰？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耶穌是來尋找、拯救失喪的人的主；祂是創造我們的神，叫出撒該的名字，也知道我的名字。〔路加福音 19:10〕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解經小貼士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19:3〕撒該「要看看耶穌是怎樣的人」：他是出於好奇，還未相信。好奇已足以令他行動。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19:4〕桑樹（又譯無花果桑樹）枝幹低而粗，容易爬上去。一個有身分的稅吏長爬樹，在當時是令人取笑的事。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19:7〕稅吏替羅馬收稅，常被視為出賣同胞及訛詐，所以眾人稱他為「罪人」。耶穌仍然選擇到他家。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💡 小知識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1F2633"/>
                </a:solidFill>
                <a:latin typeface="Microsoft JhengHei"/>
              </a:rPr>
              <a:t>耶利哥是古老的城市，位於耶路撒冷附近，是重要的交通及稅收地點。</a:t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1F2633"/>
                </a:solidFill>
                <a:latin typeface="Microsoft JhengHei"/>
              </a:rPr>
              <a:t>「撒該」這個名字在希伯來文中與「純潔」「公義」相近。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讀經後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主耶穌，你在人群中抬頭叫撒該的名字。謝謝你也知道我的名字。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耶穌真的會認識一個成績差、沒有人留意的人嗎？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撒該被所有人看不起，耶穌卻在人群中抬頭叫他的名字。耶穌看的不是成績，而是人。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耶穌怎會知道撒該的名字？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有不同的可能，但聖經也記載耶穌在拿但業開口前已看見他。耶穌認識人，因為萬物是藉着祂造的。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我做過很多錯事，耶穌還會到我家嗎？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眾人說撒該是罪人，耶穌仍然到他家，並說祂來是要尋找、拯救失喪的人。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如果你不肯定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耶穌，我不肯定你是誰，但我像撒該一樣，想看看你是怎樣的。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我這星期選擇的一小步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這星期試一次：在心裏問耶穌「你真的知道我的名字嗎？」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讀路加福音 19:1-10 一次，圈出耶穌主動做的三件事。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每天三分鐘與耶穌朋友說話。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在小卡上畫一棵樹和一個人，代表「我想看看耶穌」，放在書包裏。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像撒該一樣做一件很小的改變：向家人說一句謝謝，或幫一位同學一次。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86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🦶 信心×行動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像撒該一樣「急忙下來，歡歡喜喜地接待耶穌」：每天三分鐘讓耶穌叫我的名字，並做一件很小的改變。〔路加福音 19:6〕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選擇一小步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主，撒該為你作了改變。求你幫助我這星期也做一件很小的改變。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一句禱告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主，你已經鑒察我，認識我。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睡前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主，今天我想把一件事告訴你，像告訴朋友一樣。謝謝你一直在找我。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課後七日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1 天：信心×行動：三分鐘與耶穌朋友說話，並做改變卡上的一件小事。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2 天：尋寶第一題：耶穌在十字架上為誰禱告？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3 天：尋寶第二題：十字架旁的強盜求甚麼？耶穌怎樣回答？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4 天：尋寶第三題：「今天」這個詞在撒該的故事和十字架上各出現在哪裏？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5 天：尋寶第四題：耶穌為甚麼要死？讀羅馬書 5:8。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6 天：尋寶第五題：復活的耶穌和兩個門徒做了甚麼事時，他們才認出祂？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7 天：回看改變卡，向耶穌說一句感謝，帶着答案來第二課。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收結禱告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主耶穌，謝謝你叫我的名字，也想到我家。我願意歡歡喜喜地接待你。阿們。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如有需要，請找老師或社工傾談。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