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26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十字架上的答案：復活的耶穌今天要到我家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The Answer on the Cross: The Risen Jesus Wants to Come to My House Today</a:t>
            </a:r>
          </a:p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/>
            </a:r>
          </a:p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耶穌為甚麼認識我、要到我家？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開課禱告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主耶穌，我帶着這星期找到的答案來。求你讓我明白你為甚麼認識我。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FA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📖 路加福音 19:9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耶穌說：「今天救恩到了這家，因為他也是亞伯拉罕的子孫。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和合本（FHL 核實）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86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👑 祂是誰？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耶穌是在我們還作罪人的時候為我們死、又復活的主；祂在十字架上仍記念被看不起的人。〔羅馬書 5:8〕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633"/>
                </a:solidFill>
                <a:latin typeface="Microsoft JhengHei"/>
              </a:rPr>
              <a:t>解經小貼士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〔路加福音 23:34〕耶穌在十字架上第一句話是為釘祂的人禱告：赦免先於他們悔改。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〔路加福音 23:42-43〕強盜沒有時間改變生活，只說「求你記念我」；耶穌的應許完全出於恩典。「今日」呼應撒該家的「今天」。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〔路加福音 19:8〕撒該說還四倍，超過律法要求；這是被接納後喜樂的回應。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1F2633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633"/>
                </a:solidFill>
                <a:latin typeface="Microsoft JhengHei"/>
              </a:rPr>
              <a:t>💡 小知識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1F2633"/>
                </a:solidFill>
                <a:latin typeface="Microsoft JhengHei"/>
              </a:rPr>
              <a:t>以馬忤斯離耶路撒冷大約十一公里。</a:t>
            </a:r>
          </a:p>
          <a:p>
            <a:pPr>
              <a:spcAft>
                <a:spcPts val="1000"/>
              </a:spcAft>
            </a:pPr>
            <a:r>
              <a:rPr sz="2800">
                <a:solidFill>
                  <a:srgbClr val="1F2633"/>
                </a:solidFill>
                <a:latin typeface="Microsoft JhengHei"/>
              </a:rPr>
              <a:t>律法要求偷竊者賠償時加五分之一，撒該說還四倍。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1F2633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讀經後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耶穌，你在十字架上記念被看不起的人。求你也記念我。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A4BB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❓ 耶穌真的復活了嗎？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門徒原本很害怕，後來卻願意為復活作見證，甚至付上生命。聖經記載復活的耶穌與門徒同吃同行。這是值得認真查考的問題。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A4BB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❓ 耶穌為甚麼要死？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因為我們都需要被赦免。神的愛在於基督在我們還作罪人的時候為我們死。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A4BB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❓ 我做過很多錯事，耶穌還會記念我嗎？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十字架旁的強盜一生做錯事，只說一句「求你記念我」，耶穌就應許他。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如果你不肯定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耶穌，如果你真的為我死、又復活了，請讓我在生活中看見你。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633"/>
                </a:solidFill>
                <a:latin typeface="Microsoft JhengHei"/>
              </a:rPr>
              <a:t>我這星期選擇的一小步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□ 這星期試一次：在心裏說「耶穌，如果你是真的，求你記念我」。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□ 觀看 BibleProject〈耶穌的復活〉，寫下一個最想問的問題。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□ 七日感恩禱告：每天記下耶穌到過你「家」的一刻。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□ 在門形小卡上畫一個開門的記號，放在書包。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□ 撒該改變挑戰：七天每天做一件小改變。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1F2633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86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🦶 信心×行動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開門接待復活的耶穌，並像撒該一樣，七天每天做一件小改變。〔啟示錄 3:20〕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選擇一小步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主，撒該歡歡喜喜地改變。求你幫助我這星期也做一件小改變。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一句禱告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耶穌，求你記念我。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回家開門時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耶穌，我打開家門，也打開心門。請你今天也進來。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633"/>
                </a:solidFill>
                <a:latin typeface="Microsoft JhengHei"/>
              </a:rPr>
              <a:t>課後七日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1 天：信心×行動：開始撒該改變挑戰，並說一句感恩禱告。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2 天：打開「浪子回頭」，看天父怎樣迎接。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3 天：把啟示錄 3:20 加入經文記憶。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4 天：吃飯時對耶穌說：謝謝你和我一起吃。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5 天：做當天的改變，並開 15 分鐘專注時段。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6 天：寫下或拍下耶穌到過你「家」的一刻。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1F2633"/>
                </a:solidFill>
                <a:latin typeface="Microsoft JhengHei"/>
              </a:rPr>
              <a:t>第 7 天：回看改變卡，向耶穌說一句感謝。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1F2633"/>
                </a:solidFill>
                <a:latin typeface="Microsoft JhengHei"/>
              </a:rPr>
              <a:t>Reclaim2K · AI 協助草擬，老師審閱後使用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7D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Microsoft JhengHei"/>
              </a:rPr>
              <a:t>🙏 收結禱告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10911535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800">
                <a:solidFill>
                  <a:srgbClr val="FFFFFF"/>
                </a:solidFill>
                <a:latin typeface="Microsoft JhengHei"/>
              </a:rPr>
              <a:t>復活的主，我開門讓你進來，請與我一同坐席。阿們。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126480"/>
            <a:ext cx="1091153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如有需要，請找老師或社工傾談。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